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68" r:id="rId13"/>
    <p:sldId id="269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Προεπιλεγμένη ενότητα" id="{5CDEC4F0-929D-4037-9131-615C944D8608}">
          <p14:sldIdLst>
            <p14:sldId id="270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71"/>
            <p14:sldId id="268"/>
            <p14:sldId id="269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yes.aueb.gr/wp-content/uploads/2013/11/auebdmst_n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69" y="4245094"/>
            <a:ext cx="9765686" cy="19238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- Τίτλος"/>
          <p:cNvSpPr>
            <a:spLocks noGrp="1"/>
          </p:cNvSpPr>
          <p:nvPr>
            <p:ph type="title"/>
          </p:nvPr>
        </p:nvSpPr>
        <p:spPr>
          <a:xfrm>
            <a:off x="1262130" y="300395"/>
            <a:ext cx="9867925" cy="1939916"/>
          </a:xfrm>
        </p:spPr>
        <p:txBody>
          <a:bodyPr>
            <a:noAutofit/>
          </a:bodyPr>
          <a:lstStyle/>
          <a:p>
            <a:r>
              <a:rPr lang="el-GR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ΠΑΡΟΥΣΙΑΣΗ </a:t>
            </a:r>
            <a:r>
              <a:rPr lang="el-GR" sz="3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ΕΡΓΑλειων</a:t>
            </a:r>
            <a:r>
              <a:rPr lang="el-GR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checkstyle</a:t>
            </a: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findbugs</a:t>
            </a: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codeship</a:t>
            </a: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l-GR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και </a:t>
            </a: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endParaRPr lang="el-GR" sz="3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2 - Θέση περιεχομένου"/>
          <p:cNvSpPr>
            <a:spLocks noGrp="1"/>
          </p:cNvSpPr>
          <p:nvPr>
            <p:ph idx="1"/>
          </p:nvPr>
        </p:nvSpPr>
        <p:spPr>
          <a:xfrm>
            <a:off x="0" y="2129735"/>
            <a:ext cx="12192000" cy="1780505"/>
          </a:xfrm>
        </p:spPr>
        <p:txBody>
          <a:bodyPr/>
          <a:lstStyle/>
          <a:p>
            <a:pPr marL="0" indent="0" algn="ctr">
              <a:buNone/>
            </a:pPr>
            <a:r>
              <a:rPr lang="el-GR" i="1" dirty="0" smtClean="0">
                <a:latin typeface="Arial" panose="020B0604020202020204" pitchFamily="34" charset="0"/>
                <a:cs typeface="Arial" panose="020B0604020202020204" pitchFamily="34" charset="0"/>
              </a:rPr>
              <a:t>Διδάσκων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 : Διομήδης </a:t>
            </a:r>
            <a:r>
              <a:rPr lang="el-G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Σπινέλλης</a:t>
            </a:r>
            <a:endParaRPr lang="el-G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Τμήμα Διοικητικής Επιστήμης και Τεχνολογίας</a:t>
            </a:r>
          </a:p>
          <a:p>
            <a:pPr marL="0" indent="0" algn="ctr">
              <a:buNone/>
            </a:pPr>
            <a:r>
              <a:rPr lang="el-GR" i="1" dirty="0" smtClean="0">
                <a:latin typeface="Arial" panose="020B0604020202020204" pitchFamily="34" charset="0"/>
                <a:cs typeface="Arial" panose="020B0604020202020204" pitchFamily="34" charset="0"/>
              </a:rPr>
              <a:t>Ομάδα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WebMasters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11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2" r="18077" b="11080"/>
          <a:stretch/>
        </p:blipFill>
        <p:spPr>
          <a:xfrm>
            <a:off x="3326033" y="1482608"/>
            <a:ext cx="5539934" cy="53310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0" y="0"/>
            <a:ext cx="12192000" cy="98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Προσαρμογή των ρυθμίσεων (Αγνόηση σχολίων πακέτου και μεταβλητών)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Ομάδα 6"/>
          <p:cNvGrpSpPr>
            <a:grpSpLocks noChangeAspect="1"/>
          </p:cNvGrpSpPr>
          <p:nvPr/>
        </p:nvGrpSpPr>
        <p:grpSpPr>
          <a:xfrm>
            <a:off x="496302" y="878943"/>
            <a:ext cx="11199396" cy="5872854"/>
            <a:chOff x="656823" y="888643"/>
            <a:chExt cx="10560677" cy="5537916"/>
          </a:xfrm>
        </p:grpSpPr>
        <p:pic>
          <p:nvPicPr>
            <p:cNvPr id="4" name="Εικόνα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4" t="10122" r="4190" b="9088"/>
            <a:stretch/>
          </p:blipFill>
          <p:spPr>
            <a:xfrm>
              <a:off x="824248" y="888643"/>
              <a:ext cx="10393252" cy="55379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Έλλειψη 4"/>
            <p:cNvSpPr/>
            <p:nvPr/>
          </p:nvSpPr>
          <p:spPr>
            <a:xfrm>
              <a:off x="656823" y="4031086"/>
              <a:ext cx="4250028" cy="309093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6" name="Έλλειψη 5"/>
            <p:cNvSpPr/>
            <p:nvPr/>
          </p:nvSpPr>
          <p:spPr>
            <a:xfrm>
              <a:off x="5615187" y="3825026"/>
              <a:ext cx="1551905" cy="32197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8" name="Τίτλος 1"/>
          <p:cNvSpPr txBox="1">
            <a:spLocks/>
          </p:cNvSpPr>
          <p:nvPr/>
        </p:nvSpPr>
        <p:spPr>
          <a:xfrm>
            <a:off x="0" y="0"/>
            <a:ext cx="12192000" cy="98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findbugs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939" t="12456" r="33603" b="16065"/>
          <a:stretch/>
        </p:blipFill>
        <p:spPr>
          <a:xfrm>
            <a:off x="1849891" y="1482608"/>
            <a:ext cx="8492217" cy="5213615"/>
          </a:xfrm>
          <a:prstGeom prst="rect">
            <a:avLst/>
          </a:prstGeom>
        </p:spPr>
      </p:pic>
      <p:sp>
        <p:nvSpPr>
          <p:cNvPr id="5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Αρχείο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pom.xml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1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768" t="35168" r="61020" b="12016"/>
          <a:stretch/>
        </p:blipFill>
        <p:spPr>
          <a:xfrm>
            <a:off x="2723881" y="1503376"/>
            <a:ext cx="6744237" cy="5240946"/>
          </a:xfrm>
          <a:prstGeom prst="rect">
            <a:avLst/>
          </a:prstGeom>
        </p:spPr>
      </p:pic>
      <p:sp>
        <p:nvSpPr>
          <p:cNvPr id="5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Αρχείο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pom.xml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8" r="29301" b="6659"/>
          <a:stretch/>
        </p:blipFill>
        <p:spPr>
          <a:xfrm>
            <a:off x="1727774" y="1482608"/>
            <a:ext cx="8736452" cy="5110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codeship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Ενδεικτικές προσπάθειες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9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" t="19718" r="29154" b="5352"/>
          <a:stretch/>
        </p:blipFill>
        <p:spPr>
          <a:xfrm>
            <a:off x="2075923" y="1482608"/>
            <a:ext cx="8040153" cy="5199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0" y="0"/>
            <a:ext cx="12192000" cy="98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mtClean="0">
                <a:latin typeface="Arial" panose="020B0604020202020204" pitchFamily="34" charset="0"/>
                <a:cs typeface="Arial" panose="020B0604020202020204" pitchFamily="34" charset="0"/>
              </a:rPr>
              <a:t>codeship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Αποτυχημένη προσπάθεια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38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" t="20548" r="29405" b="6576"/>
          <a:stretch/>
        </p:blipFill>
        <p:spPr>
          <a:xfrm>
            <a:off x="1627031" y="1482608"/>
            <a:ext cx="8937937" cy="5219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0" y="0"/>
            <a:ext cx="12192000" cy="98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mtClean="0">
                <a:latin typeface="Arial" panose="020B0604020202020204" pitchFamily="34" charset="0"/>
                <a:cs typeface="Arial" panose="020B0604020202020204" pitchFamily="34" charset="0"/>
              </a:rPr>
              <a:t>codeship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Επιτυχημένη προσπάθεια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8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62542" r="76021" b="35131"/>
          <a:stretch/>
        </p:blipFill>
        <p:spPr>
          <a:xfrm>
            <a:off x="950983" y="1551532"/>
            <a:ext cx="5964971" cy="589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0" t="70544" r="68204" b="26870"/>
          <a:stretch/>
        </p:blipFill>
        <p:spPr>
          <a:xfrm>
            <a:off x="950983" y="2522436"/>
            <a:ext cx="8902372" cy="6096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6" t="26655" r="64190" b="66957"/>
          <a:stretch/>
        </p:blipFill>
        <p:spPr>
          <a:xfrm>
            <a:off x="950983" y="3513651"/>
            <a:ext cx="9614775" cy="1372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Λάθη που προέκυψαν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t="13595" r="72430" b="83866"/>
          <a:stretch/>
        </p:blipFill>
        <p:spPr>
          <a:xfrm>
            <a:off x="950983" y="5268094"/>
            <a:ext cx="7354957" cy="6166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83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8" t="56956" r="69585" b="30340"/>
          <a:stretch/>
        </p:blipFill>
        <p:spPr>
          <a:xfrm>
            <a:off x="839180" y="1482608"/>
            <a:ext cx="5901046" cy="2137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45030" r="66683" b="47980"/>
          <a:stretch/>
        </p:blipFill>
        <p:spPr>
          <a:xfrm>
            <a:off x="839180" y="3902299"/>
            <a:ext cx="6903263" cy="11977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Λάθη που προέκυψαν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Ομάδα 8"/>
          <p:cNvGrpSpPr>
            <a:grpSpLocks noChangeAspect="1"/>
          </p:cNvGrpSpPr>
          <p:nvPr/>
        </p:nvGrpSpPr>
        <p:grpSpPr>
          <a:xfrm>
            <a:off x="839180" y="5422216"/>
            <a:ext cx="9453093" cy="655074"/>
            <a:chOff x="115910" y="2226365"/>
            <a:chExt cx="5768056" cy="399711"/>
          </a:xfrm>
        </p:grpSpPr>
        <p:pic>
          <p:nvPicPr>
            <p:cNvPr id="10" name="Εικόνα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8" t="67249" r="52192" b="30507"/>
            <a:stretch/>
          </p:blipFill>
          <p:spPr>
            <a:xfrm>
              <a:off x="115910" y="2226365"/>
              <a:ext cx="5768056" cy="19486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Εικόνα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2" t="67134" r="18133" b="30507"/>
            <a:stretch/>
          </p:blipFill>
          <p:spPr>
            <a:xfrm>
              <a:off x="115910" y="2421228"/>
              <a:ext cx="5280718" cy="2048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4614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56154" r="72200" b="37082"/>
          <a:stretch/>
        </p:blipFill>
        <p:spPr>
          <a:xfrm>
            <a:off x="854581" y="4092207"/>
            <a:ext cx="7354957" cy="1617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Εικόνα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9" t="60287" r="69683" b="26749"/>
          <a:stretch/>
        </p:blipFill>
        <p:spPr>
          <a:xfrm>
            <a:off x="854581" y="1598519"/>
            <a:ext cx="5797730" cy="2150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Λάθη που προέκυψαν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1" r="18134" b="21489"/>
          <a:stretch/>
        </p:blipFill>
        <p:spPr>
          <a:xfrm>
            <a:off x="3017949" y="1512740"/>
            <a:ext cx="6156102" cy="5239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Προσαρμογή των ρυθμίσεων (Αγνόηση «μαγικών αριθμών»)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04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5" r="18134" b="11343"/>
          <a:stretch/>
        </p:blipFill>
        <p:spPr>
          <a:xfrm>
            <a:off x="3364146" y="1482608"/>
            <a:ext cx="5463708" cy="52401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Προσαρμογή των ρυθμίσεων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24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4" r="17922" b="6645"/>
          <a:stretch/>
        </p:blipFill>
        <p:spPr>
          <a:xfrm>
            <a:off x="3687829" y="1892261"/>
            <a:ext cx="4816341" cy="4844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59388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Προσαρμογή των ρυθμίσεων</a:t>
            </a:r>
          </a:p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(Αγνόηση ελλείψεων σχολίων για ενδεχόμενες εξαιρέσεις)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Έλλειψη 1"/>
          <p:cNvSpPr/>
          <p:nvPr/>
        </p:nvSpPr>
        <p:spPr>
          <a:xfrm>
            <a:off x="4095482" y="4305722"/>
            <a:ext cx="1790163" cy="218941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9802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r="18184" b="21752"/>
          <a:stretch/>
        </p:blipFill>
        <p:spPr>
          <a:xfrm>
            <a:off x="2994338" y="1567770"/>
            <a:ext cx="6203324" cy="5271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Τίτλο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85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dirty="0" err="1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Προσαρμογή των ρυθμίσεων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5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1" r="18222" b="11393"/>
          <a:stretch/>
        </p:blipFill>
        <p:spPr>
          <a:xfrm>
            <a:off x="3372118" y="1482608"/>
            <a:ext cx="5447764" cy="5215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0" y="0"/>
            <a:ext cx="12192000" cy="985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mtClean="0">
                <a:latin typeface="Arial" panose="020B0604020202020204" pitchFamily="34" charset="0"/>
                <a:cs typeface="Arial" panose="020B0604020202020204" pitchFamily="34" charset="0"/>
              </a:rPr>
              <a:t>chekstyle</a:t>
            </a:r>
            <a:endParaRPr lang="el-GR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593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Προσαρμογή των ρυθμίσεων (Μέγιστο μέγεθος γραμμής : 120 </a:t>
            </a:r>
            <a:r>
              <a:rPr lang="el-G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χαρ</a:t>
            </a:r>
            <a:r>
              <a:rPr lang="el-G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.)</a:t>
            </a:r>
            <a:endParaRPr lang="el-G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Έλλειψη 6"/>
          <p:cNvSpPr/>
          <p:nvPr/>
        </p:nvSpPr>
        <p:spPr>
          <a:xfrm>
            <a:off x="3799268" y="3966693"/>
            <a:ext cx="1442431" cy="23181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252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Κύκλωμα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TM04033919[[fn=Κύκλωμα]]</Template>
  <TotalTime>153</TotalTime>
  <Words>102</Words>
  <Application>Microsoft Office PowerPoint</Application>
  <PresentationFormat>Ευρεία οθόνη</PresentationFormat>
  <Paragraphs>34</Paragraphs>
  <Slides>16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Tw Cen MT</vt:lpstr>
      <vt:lpstr>Κύκλωμα</vt:lpstr>
      <vt:lpstr>ΠΑΡΟΥΣΙΑΣΗ ΕΡΓΑλειων checkstyle, findbugs, codeship και maven</vt:lpstr>
      <vt:lpstr>chekstyle</vt:lpstr>
      <vt:lpstr>chekstyle</vt:lpstr>
      <vt:lpstr>chekstyle</vt:lpstr>
      <vt:lpstr>chekstyle</vt:lpstr>
      <vt:lpstr>chekstyle</vt:lpstr>
      <vt:lpstr>chekstyle</vt:lpstr>
      <vt:lpstr>chekstyle</vt:lpstr>
      <vt:lpstr>Παρουσίαση του PowerPoint</vt:lpstr>
      <vt:lpstr>Παρουσίαση του PowerPoint</vt:lpstr>
      <vt:lpstr>Παρουσίαση του PowerPoint</vt:lpstr>
      <vt:lpstr>maven</vt:lpstr>
      <vt:lpstr>maven</vt:lpstr>
      <vt:lpstr>codeship</vt:lpstr>
      <vt:lpstr>Παρουσίαση του PowerPoint</vt:lpstr>
      <vt:lpstr>Παρουσίαση του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Vaggelis</dc:creator>
  <cp:lastModifiedBy>Vaggelis</cp:lastModifiedBy>
  <cp:revision>21</cp:revision>
  <dcterms:created xsi:type="dcterms:W3CDTF">2017-01-09T07:33:22Z</dcterms:created>
  <dcterms:modified xsi:type="dcterms:W3CDTF">2017-01-09T12:14:28Z</dcterms:modified>
</cp:coreProperties>
</file>